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12" r:id="rId45"/>
  </p:sldIdLst>
  <p:sldSz cx="9144000" cy="5143500" type="screen16x9"/>
  <p:notesSz cx="6858000" cy="9144000"/>
  <p:embeddedFontLst>
    <p:embeddedFont>
      <p:font typeface="Playfair Display" panose="020B0604020202020204" charset="0"/>
      <p:regular r:id="rId47"/>
      <p:bold r:id="rId48"/>
      <p:italic r:id="rId49"/>
      <p:boldItalic r:id="rId50"/>
    </p:embeddedFont>
    <p:embeddedFont>
      <p:font typeface="Open Sans Light" panose="020B0604020202020204" charset="0"/>
      <p:regular r:id="rId51"/>
      <p:bold r:id="rId52"/>
      <p:italic r:id="rId53"/>
      <p:boldItalic r:id="rId54"/>
    </p:embeddedFont>
    <p:embeddedFont>
      <p:font typeface="Segoe UI Historic" panose="020B0502040204020203" pitchFamily="34" charset="0"/>
      <p:regular r:id="rId55"/>
    </p:embeddedFont>
    <p:embeddedFont>
      <p:font typeface="Dosis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472</Words>
  <Application>Microsoft Office PowerPoint</Application>
  <PresentationFormat>On-screen Show (16:9)</PresentationFormat>
  <Paragraphs>132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Playfair Display</vt:lpstr>
      <vt:lpstr>Open Sans Light</vt:lpstr>
      <vt:lpstr>Arial</vt:lpstr>
      <vt:lpstr>Segoe UI Historic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37</cp:revision>
  <dcterms:modified xsi:type="dcterms:W3CDTF">2021-04-27T23:45:57Z</dcterms:modified>
</cp:coreProperties>
</file>